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2E39-2612-451C-8F50-B06F99D0D114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8BF95-371C-4483-BEEF-6D4DF70C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6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5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DA8BC-7B3A-4030-9293-418A637BC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0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25E4-0EF6-6704-76B7-30270DF9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AFE9D-C0E0-DDD6-E9F4-98C21D2A3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FFBC-B987-BD23-19B7-9289D9CE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726C-60D5-4A0F-8503-B7AEC360CB31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C864A-9C0F-34C5-A2A1-BDAEE5D9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6F314-0620-887E-12B8-28C9DED2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0062-548C-428C-81BE-25A0098E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1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C3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D99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9225C-9618-E4E7-A263-07C18CF37139}"/>
              </a:ext>
            </a:extLst>
          </p:cNvPr>
          <p:cNvSpPr txBox="1"/>
          <p:nvPr/>
        </p:nvSpPr>
        <p:spPr>
          <a:xfrm>
            <a:off x="467813" y="2337523"/>
            <a:ext cx="3398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ptos" panose="020B0004020202020204" pitchFamily="34" charset="0"/>
              </a:rPr>
              <a:t>Custom GPT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FAQ Assistant Demo</a:t>
            </a:r>
          </a:p>
        </p:txBody>
      </p:sp>
      <p:pic>
        <p:nvPicPr>
          <p:cNvPr id="19" name="Screen Recording 18">
            <a:hlinkClick r:id="" action="ppaction://media"/>
            <a:extLst>
              <a:ext uri="{FF2B5EF4-FFF2-40B4-BE49-F238E27FC236}">
                <a16:creationId xmlns:a16="http://schemas.microsoft.com/office/drawing/2014/main" id="{5605E012-9A42-F258-9EBC-D80DD208BA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8309" y="441789"/>
            <a:ext cx="8983691" cy="64162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216AAA-64C9-6E97-AAD9-E0921F7C9AA9}"/>
              </a:ext>
            </a:extLst>
          </p:cNvPr>
          <p:cNvSpPr/>
          <p:nvPr/>
        </p:nvSpPr>
        <p:spPr>
          <a:xfrm>
            <a:off x="3205537" y="-1"/>
            <a:ext cx="8986463" cy="45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D99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9225C-9618-E4E7-A263-07C18CF37139}"/>
              </a:ext>
            </a:extLst>
          </p:cNvPr>
          <p:cNvSpPr txBox="1"/>
          <p:nvPr/>
        </p:nvSpPr>
        <p:spPr>
          <a:xfrm>
            <a:off x="467813" y="2337523"/>
            <a:ext cx="28037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Custom GPT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Personalized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Writing 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Assistant (Abbreviated Demo)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B8BE284-E126-39CD-A53A-67D0190FA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0"/>
            <a:ext cx="883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7FED9D2-8187-90F6-C0D4-EE3322CF6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D99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9225C-9618-E4E7-A263-07C18CF37139}"/>
              </a:ext>
            </a:extLst>
          </p:cNvPr>
          <p:cNvSpPr txBox="1"/>
          <p:nvPr/>
        </p:nvSpPr>
        <p:spPr>
          <a:xfrm>
            <a:off x="467813" y="2337523"/>
            <a:ext cx="23722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Custom GPT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Personalized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Writing </a:t>
            </a:r>
            <a:b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Assistant (Full Demo)</a:t>
            </a: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E541C13B-C7B2-5BDD-144A-DA8210BAB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37" y="0"/>
            <a:ext cx="935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33</Words>
  <Application>Microsoft Office PowerPoint</Application>
  <PresentationFormat>Widescreen</PresentationFormat>
  <Paragraphs>6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Aptos</vt:lpstr>
      <vt:lpstr>Arial</vt:lpstr>
      <vt:lpstr>Simple Light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Brandi Pack</dc:creator>
  <cp:lastModifiedBy>Brandi Pack</cp:lastModifiedBy>
  <cp:revision>1</cp:revision>
  <dcterms:created xsi:type="dcterms:W3CDTF">2024-07-22T16:00:12Z</dcterms:created>
  <dcterms:modified xsi:type="dcterms:W3CDTF">2024-07-22T16:07:49Z</dcterms:modified>
</cp:coreProperties>
</file>