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5"/>
  </p:notesMasterIdLst>
  <p:sldIdLst>
    <p:sldId id="257" r:id="rId2"/>
    <p:sldId id="258" r:id="rId3"/>
    <p:sldId id="259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4" autoAdjust="0"/>
    <p:restoredTop sz="94694"/>
  </p:normalViewPr>
  <p:slideViewPr>
    <p:cSldViewPr snapToGrid="0">
      <p:cViewPr varScale="1">
        <p:scale>
          <a:sx n="90" d="100"/>
          <a:sy n="90" d="100"/>
        </p:scale>
        <p:origin x="216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9C9D91-82CC-4678-A5BD-7B56DEB1AB82}" type="datetimeFigureOut">
              <a:rPr lang="en-US" smtClean="0"/>
              <a:t>6/5/24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29AB6A-A0B6-41B1-A198-FBA0552AF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010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DA8BC-7B3A-4030-9293-418A637BC0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592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DA8BC-7B3A-4030-9293-418A637BC0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040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DA8BC-7B3A-4030-9293-418A637BC0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118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125E4-0EF6-6704-76B7-30270DF9C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9AFE9D-C0E0-DDD6-E9F4-98C21D2A3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6FFFBC-B987-BD23-19B7-9289D9CE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726C-60D5-4A0F-8503-B7AEC360CB31}" type="datetimeFigureOut">
              <a:rPr lang="en-US" smtClean="0"/>
              <a:t>6/5/24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C864A-9C0F-34C5-A2A1-BDAEE5D93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6F314-0620-887E-12B8-28C9DED29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30062-548C-428C-81BE-25A0098E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611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7FED9D2-8187-90F6-C0D4-EE3322CF61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99225C-9618-E4E7-A263-07C18CF37139}"/>
              </a:ext>
            </a:extLst>
          </p:cNvPr>
          <p:cNvSpPr txBox="1"/>
          <p:nvPr/>
        </p:nvSpPr>
        <p:spPr>
          <a:xfrm>
            <a:off x="467813" y="2337523"/>
            <a:ext cx="339887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ptos" panose="020B0004020202020204" pitchFamily="34" charset="0"/>
              </a:rPr>
              <a:t>Custom GPT</a:t>
            </a:r>
            <a:b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FAQ Assistant Demo</a:t>
            </a:r>
          </a:p>
        </p:txBody>
      </p:sp>
      <p:pic>
        <p:nvPicPr>
          <p:cNvPr id="10" name="Screen Recording 9">
            <a:hlinkClick r:id="" action="ppaction://media"/>
            <a:extLst>
              <a:ext uri="{FF2B5EF4-FFF2-40B4-BE49-F238E27FC236}">
                <a16:creationId xmlns:a16="http://schemas.microsoft.com/office/drawing/2014/main" id="{FFA74DFC-649A-457D-D42F-FDC8C5EBBB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57650" y="0"/>
            <a:ext cx="8134350" cy="6858000"/>
          </a:xfrm>
          <a:prstGeom prst="rect">
            <a:avLst/>
          </a:prstGeom>
        </p:spPr>
      </p:pic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AE0007B5-48E2-939A-72D6-1C279FC9BE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6060041"/>
            <a:ext cx="2257425" cy="48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53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9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7FED9D2-8187-90F6-C0D4-EE3322CF610F}"/>
              </a:ext>
            </a:extLst>
          </p:cNvPr>
          <p:cNvSpPr/>
          <p:nvPr/>
        </p:nvSpPr>
        <p:spPr>
          <a:xfrm>
            <a:off x="0" y="0"/>
            <a:ext cx="12192000" cy="80989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017DFD-CF5E-E5E0-CE90-3E1B55A7FD8A}"/>
              </a:ext>
            </a:extLst>
          </p:cNvPr>
          <p:cNvSpPr txBox="1"/>
          <p:nvPr/>
        </p:nvSpPr>
        <p:spPr>
          <a:xfrm>
            <a:off x="361404" y="98956"/>
            <a:ext cx="114691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ptos" panose="020B0004020202020204" pitchFamily="34" charset="0"/>
              </a:rPr>
              <a:t>PREWORK - Creating a Complex Custom GPT: </a:t>
            </a:r>
            <a:r>
              <a:rPr lang="en-US" sz="2400" b="1" dirty="0">
                <a:solidFill>
                  <a:schemeClr val="bg1"/>
                </a:solidFill>
                <a:latin typeface="Aptos" panose="020B0004020202020204" pitchFamily="34" charset="0"/>
              </a:rPr>
              <a:t>FAQ Assistant</a:t>
            </a:r>
          </a:p>
        </p:txBody>
      </p:sp>
      <p:pic>
        <p:nvPicPr>
          <p:cNvPr id="5" name="Picture 4" descr="A white robot with black arms&#10;&#10;Description automatically generated">
            <a:extLst>
              <a:ext uri="{FF2B5EF4-FFF2-40B4-BE49-F238E27FC236}">
                <a16:creationId xmlns:a16="http://schemas.microsoft.com/office/drawing/2014/main" id="{82CC1AE0-8D5A-C6BA-1692-7CD3EBA7B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251" y="5005251"/>
            <a:ext cx="1852749" cy="1852749"/>
          </a:xfrm>
          <a:prstGeom prst="rect">
            <a:avLst/>
          </a:prstGeom>
        </p:spPr>
      </p:pic>
      <p:cxnSp>
        <p:nvCxnSpPr>
          <p:cNvPr id="40" name="AutoShape 3">
            <a:extLst>
              <a:ext uri="{FF2B5EF4-FFF2-40B4-BE49-F238E27FC236}">
                <a16:creationId xmlns:a16="http://schemas.microsoft.com/office/drawing/2014/main" id="{0192675C-F150-A77E-19CC-4766775D313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15925" y="8151495"/>
            <a:ext cx="619887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AutoShape 4">
            <a:extLst>
              <a:ext uri="{FF2B5EF4-FFF2-40B4-BE49-F238E27FC236}">
                <a16:creationId xmlns:a16="http://schemas.microsoft.com/office/drawing/2014/main" id="{A8431F23-3476-40BC-834C-1D7D9E59BC5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15925" y="11284585"/>
            <a:ext cx="619887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" name="AutoShape 5">
            <a:extLst>
              <a:ext uri="{FF2B5EF4-FFF2-40B4-BE49-F238E27FC236}">
                <a16:creationId xmlns:a16="http://schemas.microsoft.com/office/drawing/2014/main" id="{14213818-1F10-1992-6D14-1E433212AA3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15925" y="14592935"/>
            <a:ext cx="619887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3" name="Rectangle 32">
            <a:extLst>
              <a:ext uri="{FF2B5EF4-FFF2-40B4-BE49-F238E27FC236}">
                <a16:creationId xmlns:a16="http://schemas.microsoft.com/office/drawing/2014/main" id="{D1841145-F668-3CA8-CCD7-F4D7652D72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6385" y="1250555"/>
            <a:ext cx="767561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needs to be included to make a prompt effective?</a:t>
            </a:r>
          </a:p>
        </p:txBody>
      </p:sp>
      <p:sp>
        <p:nvSpPr>
          <p:cNvPr id="45" name="Rectangle 34">
            <a:extLst>
              <a:ext uri="{FF2B5EF4-FFF2-40B4-BE49-F238E27FC236}">
                <a16:creationId xmlns:a16="http://schemas.microsoft.com/office/drawing/2014/main" id="{81F92E75-4A54-EDE1-A55D-271EDE146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6385" y="1970765"/>
            <a:ext cx="7509711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Initial Greeting/Welcome Message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– How the GPT start engagement with the user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</a:b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General Instructions to Follow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– Dos/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Don’t’s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for the GPTs behavior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lang="en-US" altLang="en-US" sz="1400" dirty="0">
              <a:latin typeface="Aptos" panose="020B0004020202020204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Answer Format 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– The response structure the GPT will use when replying to the user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lang="en-US" altLang="en-US" sz="1400" dirty="0">
              <a:latin typeface="Aptos" panose="020B0004020202020204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Guidelines for Accuracy/Integrity 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– Specific things the GPT needs to aware of to ensure accuracy of answers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lang="en-US" altLang="en-US" sz="1400" dirty="0">
              <a:latin typeface="Aptos" panose="020B0004020202020204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Guardrails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– How the GPT should handle off topic inquires or requests for data not found in the dataset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lang="en-US" altLang="en-US" sz="1400" dirty="0">
              <a:latin typeface="Aptos" panose="020B00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1400" b="1" i="1" dirty="0">
                <a:latin typeface="Aptos" panose="020B0004020202020204" pitchFamily="34" charset="0"/>
              </a:rPr>
              <a:t>Optional: </a:t>
            </a:r>
            <a:r>
              <a:rPr lang="en-US" altLang="en-US" sz="1400" i="1" dirty="0">
                <a:latin typeface="Aptos" panose="020B0004020202020204" pitchFamily="34" charset="0"/>
              </a:rPr>
              <a:t>If the above direction is not enough to get the behavior you want you can create a more detailed instruction sheet for the GPT to include in the knowledge base that includes example responses, etc. 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9D1B2B4E-B4C3-6F19-7D26-ACE2A2BCC06C}"/>
              </a:ext>
            </a:extLst>
          </p:cNvPr>
          <p:cNvSpPr/>
          <p:nvPr/>
        </p:nvSpPr>
        <p:spPr>
          <a:xfrm>
            <a:off x="361404" y="1115423"/>
            <a:ext cx="3845560" cy="5381897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most important part of creating a complex GPT is drafting an effective </a:t>
            </a:r>
            <a:r>
              <a:rPr lang="en-US" sz="1600" b="1" dirty="0"/>
              <a:t>PROMPT</a:t>
            </a:r>
            <a:r>
              <a:rPr lang="en-US" sz="1600" dirty="0"/>
              <a:t> to drive behavior</a:t>
            </a:r>
            <a:br>
              <a:rPr lang="en-US" sz="1600" dirty="0"/>
            </a:b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 recommend you draft this in advance and cut and paste into the GPT creation interface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ChatGPT can be a useful tool to help with this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C455A413-F1A9-AE13-D053-13FAB6FB5A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1" y="5765183"/>
            <a:ext cx="2257425" cy="48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52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7FED9D2-8187-90F6-C0D4-EE3322CF61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65C050A-C3D7-66F4-C5E0-3CFBD32B20AC}"/>
              </a:ext>
            </a:extLst>
          </p:cNvPr>
          <p:cNvSpPr/>
          <p:nvPr/>
        </p:nvSpPr>
        <p:spPr>
          <a:xfrm>
            <a:off x="0" y="721133"/>
            <a:ext cx="12192000" cy="6136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017DFD-CF5E-E5E0-CE90-3E1B55A7FD8A}"/>
              </a:ext>
            </a:extLst>
          </p:cNvPr>
          <p:cNvSpPr txBox="1"/>
          <p:nvPr/>
        </p:nvSpPr>
        <p:spPr>
          <a:xfrm>
            <a:off x="361404" y="98956"/>
            <a:ext cx="114691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ptos" panose="020B0004020202020204" pitchFamily="34" charset="0"/>
              </a:rPr>
              <a:t>DEMO - Creating a Complex Custom GPT: </a:t>
            </a:r>
            <a:r>
              <a:rPr lang="en-US" sz="2400" b="1" dirty="0">
                <a:solidFill>
                  <a:schemeClr val="bg1"/>
                </a:solidFill>
                <a:latin typeface="Aptos" panose="020B0004020202020204" pitchFamily="34" charset="0"/>
              </a:rPr>
              <a:t>FAQ Assistant</a:t>
            </a:r>
          </a:p>
        </p:txBody>
      </p:sp>
      <p:pic>
        <p:nvPicPr>
          <p:cNvPr id="12" name="Screen Recording 11">
            <a:hlinkClick r:id="" action="ppaction://media"/>
            <a:extLst>
              <a:ext uri="{FF2B5EF4-FFF2-40B4-BE49-F238E27FC236}">
                <a16:creationId xmlns:a16="http://schemas.microsoft.com/office/drawing/2014/main" id="{022B939B-E9E4-5C65-D2A9-93F5C25EEF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01650"/>
            <a:ext cx="12192000" cy="5853113"/>
          </a:xfrm>
          <a:prstGeom prst="rect">
            <a:avLst/>
          </a:prstGeom>
        </p:spPr>
      </p:pic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365DBB1C-AAA1-D395-89E2-E089898F3E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829" y="151876"/>
            <a:ext cx="1749864" cy="37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83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70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205</Words>
  <Application>Microsoft Macintosh PowerPoint</Application>
  <PresentationFormat>Widescreen</PresentationFormat>
  <Paragraphs>21</Paragraphs>
  <Slides>3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Aptos</vt:lpstr>
      <vt:lpstr>Arial</vt:lpstr>
      <vt:lpstr>Simple Light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Brandi Pack</dc:creator>
  <cp:lastModifiedBy>Heather Reid</cp:lastModifiedBy>
  <cp:revision>2</cp:revision>
  <dcterms:created xsi:type="dcterms:W3CDTF">2024-06-05T23:14:29Z</dcterms:created>
  <dcterms:modified xsi:type="dcterms:W3CDTF">2024-06-05T23:32:52Z</dcterms:modified>
</cp:coreProperties>
</file>